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:a16="http://schemas.microsoft.com/office/drawing/2014/main" xmlns="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:a16="http://schemas.microsoft.com/office/drawing/2014/main" xmlns="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xmlns="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xmlns="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:a16="http://schemas.microsoft.com/office/drawing/2014/main" xmlns="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:a16="http://schemas.microsoft.com/office/drawing/2014/main" xmlns="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:a16="http://schemas.microsoft.com/office/drawing/2014/main" xmlns="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模块一  课题</a:t>
            </a:r>
            <a:r>
              <a:rPr lang="en-US" altLang="zh-CN" dirty="0" smtClean="0">
                <a:solidFill>
                  <a:schemeClr val="tx1"/>
                </a:solidFill>
              </a:rPr>
              <a:t>1 </a:t>
            </a:r>
            <a:r>
              <a:rPr lang="zh-CN" altLang="en-US" dirty="0" smtClean="0">
                <a:solidFill>
                  <a:schemeClr val="tx1"/>
                </a:solidFill>
              </a:rPr>
              <a:t>任务</a:t>
            </a:r>
            <a:r>
              <a:rPr lang="en-US" altLang="zh-CN" dirty="0" smtClean="0">
                <a:solidFill>
                  <a:schemeClr val="tx1"/>
                </a:solidFill>
              </a:rPr>
              <a:t>4  </a:t>
            </a:r>
            <a:r>
              <a:rPr lang="zh-CN" altLang="zh-CN" sz="2400" b="1" kern="1200" dirty="0" smtClean="0">
                <a:solidFill>
                  <a:schemeClr val="tx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测量与计算方法实例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:a16="http://schemas.microsoft.com/office/drawing/2014/main" xmlns="" id="{B57BCCAA-5143-E88F-0A35-60734B2E80AD}"/>
              </a:ext>
            </a:extLst>
          </p:cNvPr>
          <p:cNvSpPr/>
          <p:nvPr/>
        </p:nvSpPr>
        <p:spPr>
          <a:xfrm>
            <a:off x="4869790" y="3863269"/>
            <a:ext cx="7322209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一课题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测量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与计算方法实例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272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任务描述：</a:t>
            </a:r>
            <a:endParaRPr lang="zh-CN" altLang="zh-CN" dirty="0"/>
          </a:p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zh-CN" altLang="zh-CN" dirty="0"/>
              <a:t>根据所测的几何量是否为要求被测的几何量，测量方法分为直接测量和间接测量两种。直接测量是常用的测量方法，简单方便，一般情况下测量误差较小，应尽可能采用。但有些零件的结构使得直接测量无法实现，这时只能采用间接测量。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间接测量的一般方法有哪些？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有哪些常见结构的间接测量技术？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一、间接测量的一般方法</a:t>
            </a:r>
          </a:p>
          <a:p>
            <a:r>
              <a:rPr lang="zh-CN" altLang="zh-CN" dirty="0"/>
              <a:t>间接测量的一般方法，就是要通过测量与被测尺寸之间一定的函数关系的其他尺寸，然后通过计算获得被测尺寸量值。如图</a:t>
            </a:r>
            <a:r>
              <a:rPr lang="en-US" altLang="zh-CN" dirty="0"/>
              <a:t>1-1-20</a:t>
            </a:r>
            <a:r>
              <a:rPr lang="zh-CN" altLang="zh-CN" dirty="0"/>
              <a:t>所示零件，无法直接测量中心距</a:t>
            </a:r>
            <a:r>
              <a:rPr lang="en-US" altLang="zh-CN" dirty="0"/>
              <a:t>L</a:t>
            </a:r>
            <a:r>
              <a:rPr lang="zh-CN" altLang="zh-CN" dirty="0"/>
              <a:t>，这时，可通过测量</a:t>
            </a:r>
            <a:r>
              <a:rPr lang="en-US" altLang="zh-CN" dirty="0"/>
              <a:t>L1</a:t>
            </a:r>
            <a:r>
              <a:rPr lang="zh-CN" altLang="zh-CN" dirty="0"/>
              <a:t>、φ</a:t>
            </a:r>
            <a:r>
              <a:rPr lang="en-US" altLang="zh-CN" dirty="0"/>
              <a:t>1</a:t>
            </a:r>
            <a:r>
              <a:rPr lang="zh-CN" altLang="zh-CN" dirty="0"/>
              <a:t>和φ</a:t>
            </a:r>
            <a:r>
              <a:rPr lang="en-US" altLang="zh-CN" dirty="0"/>
              <a:t>2</a:t>
            </a:r>
            <a:r>
              <a:rPr lang="zh-CN" altLang="zh-CN" dirty="0"/>
              <a:t>的值，并根据关系式（</a:t>
            </a:r>
            <a:r>
              <a:rPr lang="en-US" altLang="zh-CN" dirty="0"/>
              <a:t>1-4-1</a:t>
            </a:r>
            <a:r>
              <a:rPr lang="zh-CN" altLang="zh-CN" dirty="0"/>
              <a:t>）计算，间接得到</a:t>
            </a:r>
            <a:r>
              <a:rPr lang="en-US" altLang="zh-CN" dirty="0"/>
              <a:t>L</a:t>
            </a:r>
            <a:r>
              <a:rPr lang="zh-CN" altLang="zh-CN" dirty="0"/>
              <a:t>的值。</a:t>
            </a:r>
          </a:p>
          <a:p>
            <a:r>
              <a:rPr lang="en-US" altLang="zh-CN" dirty="0"/>
              <a:t>                         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724" y="2986743"/>
            <a:ext cx="298132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4286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（一）几何尺寸测量的简单计算</a:t>
            </a:r>
          </a:p>
          <a:p>
            <a:r>
              <a:rPr lang="zh-CN" altLang="zh-CN" dirty="0"/>
              <a:t>如图</a:t>
            </a:r>
            <a:r>
              <a:rPr lang="en-US" altLang="zh-CN" dirty="0"/>
              <a:t>1-1-21</a:t>
            </a:r>
            <a:r>
              <a:rPr lang="zh-CN" altLang="zh-CN" dirty="0"/>
              <a:t>所示零件，已采用直接测量法测出零件上各孔的直径，现要求解角θ的大小。具体的测量和计算方法如下：</a:t>
            </a: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142" y="2490788"/>
            <a:ext cx="445770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92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（二）锥孔锥角的测量与</a:t>
            </a:r>
            <a:r>
              <a:rPr lang="zh-CN" altLang="zh-CN" dirty="0" smtClean="0"/>
              <a:t>计算技术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956" y="1705779"/>
            <a:ext cx="5216623" cy="360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272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（三）燕尾槽的测量与计算技术</a:t>
            </a:r>
            <a:br>
              <a:rPr lang="zh-CN" altLang="zh-CN" dirty="0"/>
            </a:b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066" y="1445318"/>
            <a:ext cx="4938359" cy="284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272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（四）圆弧面的测量与</a:t>
            </a:r>
            <a:r>
              <a:rPr lang="zh-CN" altLang="zh-CN" dirty="0" smtClean="0"/>
              <a:t>计算技术</a:t>
            </a:r>
            <a:endParaRPr lang="zh-CN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484" y="1631435"/>
            <a:ext cx="6927920" cy="310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272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（五）斜孔的测量与</a:t>
            </a:r>
            <a:r>
              <a:rPr lang="zh-CN" altLang="zh-CN" dirty="0" smtClean="0"/>
              <a:t>计算技术</a:t>
            </a:r>
            <a:endParaRPr lang="zh-CN" alt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593" y="1555245"/>
            <a:ext cx="6011572" cy="415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272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272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163</Words>
  <Application>Microsoft Office PowerPoint</Application>
  <PresentationFormat>自定义</PresentationFormat>
  <Paragraphs>15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（二）锥孔锥角的测量与计算技术</vt:lpstr>
      <vt:lpstr>  （三）燕尾槽的测量与计算技术 </vt:lpstr>
      <vt:lpstr>（四）圆弧面的测量与计算技术</vt:lpstr>
      <vt:lpstr>（五）斜孔的测量与计算技术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24</cp:revision>
  <dcterms:created xsi:type="dcterms:W3CDTF">2022-09-09T23:31:43Z</dcterms:created>
  <dcterms:modified xsi:type="dcterms:W3CDTF">2023-02-20T02:41:50Z</dcterms:modified>
</cp:coreProperties>
</file>